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8163" cy="100203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6CDCC76-F630-7329-6EBD-9445C11B6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A8429252-CA4E-A1CB-5AD0-0257D0AAE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C52B986-B403-DE7E-8D79-81760FB42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4302D0-F678-BA55-A0F6-72CC696F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1F02EF2-6CA2-0560-FF2B-25899968E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576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E6415D3-161A-DC2E-CFD8-ECAFD89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11812D2-9EE6-FF24-4C85-60AAB7D72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FE2EA71-0149-3B9E-AC62-417C8DF0B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8C9AC5C-5518-C4AA-B1F1-015ED95A5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3EFFEA4-0C80-1214-1A7C-A3DF31B1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632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288D3E4-BA21-5B99-C615-96F9F957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81D0CE1-79A1-86E0-BD05-792498492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54781F6-59E2-0B75-4757-791F5BDE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E40C882-AEAA-8C9B-5DEF-5B6EE638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5D9918C-E13A-FBA8-49E2-C5AA77FE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109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425F03E-0EEC-01E9-9344-12952A79C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F677D03-3DAD-D5EE-DA26-A71D27526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90E2A09E-34C1-CE83-FF11-6A92A34FD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80E4228-9E77-2028-F535-EC2BAA7C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A044CF6-EBD6-41D3-1977-3CD3BBA2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8D39449-ABAD-E886-B867-A290A5EE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303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6AC5E47-FDBA-DABB-2B71-2B0C8F87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9C9ACF7-F037-FB50-D850-26F7F2C9E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E9404020-FD3D-B2FB-B774-60B07C3C1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5C0B411B-CE2C-3F10-4F33-78A68FC9F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9BBA3AE-EEF5-0AB1-2646-61B7BB3CD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E8535932-C0ED-544B-DCBB-174BA18E1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2D30341C-C305-5E2E-E00A-4DA0CE3CA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B8748827-21FF-E498-1C42-1E864676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146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83C8F62-D166-D5F2-96CC-D2C93837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2F5B88FB-1B76-0A3A-F684-F48B30F44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FF634F9-2135-7844-23FA-E178C97F8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BC2F080-46A3-DE7D-E2F4-9B81CED3A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125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596519E1-5978-7AB0-5F23-5E627ABC8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03139A82-2F39-7CFB-64E4-215AEF694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84BFA27-21EE-3E10-08E9-B0CA109C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709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7A50A31-3777-B693-7483-2B0F0B6B9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F39B6DD-4DF6-9847-46DF-E47FE8358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F147309B-5EB6-C7D7-F89A-B94EDA5B8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4370986-8877-C4EA-B1C8-0BA57001E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DC8AFCF-F9F6-753B-AB98-9DF8399E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69CAC55-8704-103E-248F-8FC1A29A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103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31DAB79-FA29-A9CE-6C7C-79DEF2678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81189FD0-276B-F094-EE6D-2B8EE106E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2F1FEA4-7825-427C-0F5D-D750F9AA0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18E1A07-0BAF-7BC7-14C2-2CEE7403D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CC2CDA3-01F5-3A09-D120-C29220C7D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3C8371A-82D4-FF6C-3037-F711E9E7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7035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90FE24C-5FC5-3F15-D3A5-20A67FD8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0CA210A-B036-05C6-32D7-08EEDBF7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AB505A4-7FE2-00B1-F91A-89565258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8C9513C-4F88-F940-8709-43CF3EF6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43A5891-F032-5CDA-B036-85F13D9EB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309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70B4153-A40A-65C5-5A85-6A701E9EB0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4C41F8B-B0EA-3129-B5B4-9C44BA13A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2D2DFB2-7F0B-E702-5295-D7DAEB07A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74D82F6-6314-93F6-FB8D-FA1D6A0D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9321ED2-CAED-09F6-C722-E4999CA33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14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CA30B66C-0D56-5BCA-A3F9-97F90524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31B0B5F-EA4F-3C55-3155-5A3670B2D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28DD318-3625-F0CE-A5A3-8750FF214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5FA345-FEF4-4156-84A0-2218912F9EAC}" type="datetimeFigureOut">
              <a:rPr lang="th-TH" smtClean="0"/>
              <a:t>06/05/68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1931F6C-CD78-C226-98EA-34D934577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6471F7A-CAC4-573B-C377-FE8B70E11C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297EA-0DE7-475F-BD0E-AE3A7E5CAA6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724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Untitled-1 copy">
            <a:extLst>
              <a:ext uri="{FF2B5EF4-FFF2-40B4-BE49-F238E27FC236}">
                <a16:creationId xmlns:a16="http://schemas.microsoft.com/office/drawing/2014/main" id="{C78159DE-CCAE-9DF2-11AF-D2E2C342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71977"/>
            <a:ext cx="1732597" cy="156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แผนผังลำดับงาน: เทปเจาะรู 3">
            <a:extLst>
              <a:ext uri="{FF2B5EF4-FFF2-40B4-BE49-F238E27FC236}">
                <a16:creationId xmlns:a16="http://schemas.microsoft.com/office/drawing/2014/main" id="{6953CFC1-E998-84FB-EB10-66C2E5A56ED1}"/>
              </a:ext>
            </a:extLst>
          </p:cNvPr>
          <p:cNvSpPr/>
          <p:nvPr/>
        </p:nvSpPr>
        <p:spPr>
          <a:xfrm>
            <a:off x="4363810" y="578414"/>
            <a:ext cx="3662219" cy="1028225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ประชาสัมพันธ์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578D7BD3-FF66-C5C4-01A5-BA93BB579D50}"/>
              </a:ext>
            </a:extLst>
          </p:cNvPr>
          <p:cNvSpPr/>
          <p:nvPr/>
        </p:nvSpPr>
        <p:spPr>
          <a:xfrm>
            <a:off x="3846576" y="1764349"/>
            <a:ext cx="4498848" cy="6580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การชำระภาษีที่ดินและสิ่งปลูกสร้าง</a:t>
            </a:r>
          </a:p>
        </p:txBody>
      </p:sp>
      <p:sp>
        <p:nvSpPr>
          <p:cNvPr id="6" name="ชื่อเรื่อง 5">
            <a:extLst>
              <a:ext uri="{FF2B5EF4-FFF2-40B4-BE49-F238E27FC236}">
                <a16:creationId xmlns:a16="http://schemas.microsoft.com/office/drawing/2014/main" id="{CD8D8009-19CE-693E-EB67-5FEEE70BD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5901" y="2516450"/>
            <a:ext cx="6918036" cy="94744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br>
              <a:rPr lang="th-TH" sz="4400" dirty="0"/>
            </a:br>
            <a:br>
              <a:rPr lang="th-TH" sz="4400" dirty="0"/>
            </a:br>
            <a:r>
              <a:rPr lang="th-TH" sz="4400" dirty="0"/>
              <a:t>รับชำระภาษี ตั้งแต่วันที่บัดนี้ – 30 มิถุนาย 2568</a:t>
            </a:r>
            <a:br>
              <a:rPr lang="th-TH" dirty="0"/>
            </a:br>
            <a:endParaRPr lang="th-TH" dirty="0"/>
          </a:p>
        </p:txBody>
      </p:sp>
      <p:sp>
        <p:nvSpPr>
          <p:cNvPr id="9" name="ชื่อเรื่องรอง 8">
            <a:extLst>
              <a:ext uri="{FF2B5EF4-FFF2-40B4-BE49-F238E27FC236}">
                <a16:creationId xmlns:a16="http://schemas.microsoft.com/office/drawing/2014/main" id="{8C4CC4B6-9BB4-0C43-1F17-D21755DD7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2920" y="3557973"/>
            <a:ext cx="9144000" cy="1655762"/>
          </a:xfrm>
        </p:spPr>
        <p:txBody>
          <a:bodyPr/>
          <a:lstStyle/>
          <a:p>
            <a:r>
              <a:rPr lang="th-TH" b="1" u="sng" dirty="0"/>
              <a:t>สามารถชำระได้ที่ องค์การบริหารส่วนตำบลนาวังหิน</a:t>
            </a:r>
          </a:p>
          <a:p>
            <a:r>
              <a:rPr lang="th-TH" b="1" u="sng" dirty="0"/>
              <a:t>หรือแสกนจ่ายได้ เมื่อได้รับหนังสือแจ้งการประเมิน ภ.ด.ส.6 </a:t>
            </a:r>
          </a:p>
          <a:p>
            <a:r>
              <a:rPr lang="th-TH" b="1" u="sng" dirty="0"/>
              <a:t>หากเกินกำหนด จะมีค่าปรับสูงสุด ร้อยละ 40 ของภาษี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A327BA66-0B8E-B139-2F5D-D91A6CC8D43C}"/>
              </a:ext>
            </a:extLst>
          </p:cNvPr>
          <p:cNvSpPr/>
          <p:nvPr/>
        </p:nvSpPr>
        <p:spPr>
          <a:xfrm>
            <a:off x="3945497" y="5213735"/>
            <a:ext cx="4165601" cy="3325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dirty="0"/>
              <a:t>สอบถามเพิ่มเติมได้ที่ กองคลัง 038-463426-7 ต่อ 16</a:t>
            </a:r>
          </a:p>
        </p:txBody>
      </p:sp>
    </p:spTree>
    <p:extLst>
      <p:ext uri="{BB962C8B-B14F-4D97-AF65-F5344CB8AC3E}">
        <p14:creationId xmlns:p14="http://schemas.microsoft.com/office/powerpoint/2010/main" val="187830770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67</Words>
  <Application>Microsoft Office PowerPoint</Application>
  <PresentationFormat>แบบจอกว้าง</PresentationFormat>
  <Paragraphs>7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ธีมของ Office</vt:lpstr>
      <vt:lpstr>  รับชำระภาษี ตั้งแต่วันที่บัดนี้ – 30 มิถุนาย 2568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ADMIN1</dc:creator>
  <cp:lastModifiedBy>ADMIN1</cp:lastModifiedBy>
  <cp:revision>2</cp:revision>
  <cp:lastPrinted>2025-05-06T03:35:09Z</cp:lastPrinted>
  <dcterms:created xsi:type="dcterms:W3CDTF">2025-05-06T03:33:29Z</dcterms:created>
  <dcterms:modified xsi:type="dcterms:W3CDTF">2025-05-06T03:36:37Z</dcterms:modified>
</cp:coreProperties>
</file>